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DAAF-67CD-4AD9-A059-0A02C8107C0B}" type="datetimeFigureOut">
              <a:rPr lang="fr-FR" smtClean="0"/>
              <a:t>26/06/2017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9C4D-C40B-4416-8DDE-6C79CD9E0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989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DAAF-67CD-4AD9-A059-0A02C8107C0B}" type="datetimeFigureOut">
              <a:rPr lang="fr-FR" smtClean="0"/>
              <a:t>26/06/2017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9C4D-C40B-4416-8DDE-6C79CD9E0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8879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DAAF-67CD-4AD9-A059-0A02C8107C0B}" type="datetimeFigureOut">
              <a:rPr lang="fr-FR" smtClean="0"/>
              <a:t>26/06/2017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9C4D-C40B-4416-8DDE-6C79CD9E0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403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DAAF-67CD-4AD9-A059-0A02C8107C0B}" type="datetimeFigureOut">
              <a:rPr lang="fr-FR" smtClean="0"/>
              <a:t>26/06/2017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9C4D-C40B-4416-8DDE-6C79CD9E0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433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DAAF-67CD-4AD9-A059-0A02C8107C0B}" type="datetimeFigureOut">
              <a:rPr lang="fr-FR" smtClean="0"/>
              <a:t>26/06/2017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9C4D-C40B-4416-8DDE-6C79CD9E0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9345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DAAF-67CD-4AD9-A059-0A02C8107C0B}" type="datetimeFigureOut">
              <a:rPr lang="fr-FR" smtClean="0"/>
              <a:t>26/06/2017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9C4D-C40B-4416-8DDE-6C79CD9E0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745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DAAF-67CD-4AD9-A059-0A02C8107C0B}" type="datetimeFigureOut">
              <a:rPr lang="fr-FR" smtClean="0"/>
              <a:t>26/06/2017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9C4D-C40B-4416-8DDE-6C79CD9E0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4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DAAF-67CD-4AD9-A059-0A02C8107C0B}" type="datetimeFigureOut">
              <a:rPr lang="fr-FR" smtClean="0"/>
              <a:t>26/06/2017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9C4D-C40B-4416-8DDE-6C79CD9E0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678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DAAF-67CD-4AD9-A059-0A02C8107C0B}" type="datetimeFigureOut">
              <a:rPr lang="fr-FR" smtClean="0"/>
              <a:t>26/06/2017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9C4D-C40B-4416-8DDE-6C79CD9E0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89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DAAF-67CD-4AD9-A059-0A02C8107C0B}" type="datetimeFigureOut">
              <a:rPr lang="fr-FR" smtClean="0"/>
              <a:t>26/06/2017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9C4D-C40B-4416-8DDE-6C79CD9E0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97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DAAF-67CD-4AD9-A059-0A02C8107C0B}" type="datetimeFigureOut">
              <a:rPr lang="fr-FR" smtClean="0"/>
              <a:t>26/06/2017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19C4D-C40B-4416-8DDE-6C79CD9E0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0726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5DAAF-67CD-4AD9-A059-0A02C8107C0B}" type="datetimeFigureOut">
              <a:rPr lang="fr-FR" smtClean="0"/>
              <a:t>26/06/2017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19C4D-C40B-4416-8DDE-6C79CD9E06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1742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36637"/>
          </a:xfrm>
        </p:spPr>
        <p:txBody>
          <a:bodyPr/>
          <a:lstStyle/>
          <a:p>
            <a:r>
              <a:rPr lang="fr-FR" dirty="0" smtClean="0">
                <a:latin typeface="Comic Sans MS" panose="030F0702030302020204" pitchFamily="66" charset="0"/>
              </a:rPr>
              <a:t>End of </a:t>
            </a:r>
            <a:r>
              <a:rPr lang="fr-FR" dirty="0" err="1" smtClean="0">
                <a:latin typeface="Comic Sans MS" panose="030F0702030302020204" pitchFamily="66" charset="0"/>
              </a:rPr>
              <a:t>school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latin typeface="Comic Sans MS" panose="030F0702030302020204" pitchFamily="66" charset="0"/>
              </a:rPr>
              <a:t>year</a:t>
            </a:r>
            <a:r>
              <a:rPr lang="fr-FR" dirty="0" smtClean="0">
                <a:latin typeface="Comic Sans MS" panose="030F0702030302020204" pitchFamily="66" charset="0"/>
              </a:rPr>
              <a:t> Party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sz="3200" dirty="0" smtClean="0">
                <a:latin typeface="Comic Sans MS" panose="030F0702030302020204" pitchFamily="66" charset="0"/>
              </a:rPr>
              <a:t>Collège Leroi-Gourhan, Le Bugue, France</a:t>
            </a:r>
          </a:p>
          <a:p>
            <a:endParaRPr lang="fr-FR" sz="3200" dirty="0" smtClean="0">
              <a:latin typeface="Comic Sans MS" panose="030F0702030302020204" pitchFamily="66" charset="0"/>
            </a:endParaRPr>
          </a:p>
          <a:p>
            <a:r>
              <a:rPr lang="fr-FR" sz="3200" dirty="0" smtClean="0">
                <a:latin typeface="Comic Sans MS" panose="030F0702030302020204" pitchFamily="66" charset="0"/>
              </a:rPr>
              <a:t>Friday 23 </a:t>
            </a:r>
            <a:r>
              <a:rPr lang="fr-FR" sz="3200" dirty="0" err="1" smtClean="0">
                <a:latin typeface="Comic Sans MS" panose="030F0702030302020204" pitchFamily="66" charset="0"/>
              </a:rPr>
              <a:t>June</a:t>
            </a:r>
            <a:r>
              <a:rPr lang="fr-FR" sz="3200" dirty="0" smtClean="0">
                <a:latin typeface="Comic Sans MS" panose="030F0702030302020204" pitchFamily="66" charset="0"/>
              </a:rPr>
              <a:t> 2017</a:t>
            </a:r>
            <a:endParaRPr lang="fr-FR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28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273050"/>
            <a:ext cx="5575300" cy="43815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550" y="3159092"/>
            <a:ext cx="6172200" cy="344807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210300" y="609600"/>
            <a:ext cx="4660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omic Sans MS" panose="030F0702030302020204" pitchFamily="66" charset="0"/>
              </a:rPr>
              <a:t>The show </a:t>
            </a:r>
            <a:r>
              <a:rPr lang="fr-FR" sz="2400" dirty="0" err="1" smtClean="0">
                <a:latin typeface="Comic Sans MS" panose="030F0702030302020204" pitchFamily="66" charset="0"/>
              </a:rPr>
              <a:t>would</a:t>
            </a:r>
            <a:r>
              <a:rPr lang="fr-FR" sz="2400" dirty="0" smtClean="0">
                <a:latin typeface="Comic Sans MS" panose="030F0702030302020204" pitchFamily="66" charset="0"/>
              </a:rPr>
              <a:t> not have been </a:t>
            </a:r>
            <a:r>
              <a:rPr lang="fr-FR" sz="2400" dirty="0" err="1" smtClean="0">
                <a:latin typeface="Comic Sans MS" panose="030F0702030302020204" pitchFamily="66" charset="0"/>
              </a:rPr>
              <a:t>complete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without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our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Perigord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traditional</a:t>
            </a:r>
            <a:r>
              <a:rPr lang="fr-FR" sz="2400" dirty="0" smtClean="0">
                <a:latin typeface="Comic Sans MS" panose="030F0702030302020204" pitchFamily="66" charset="0"/>
              </a:rPr>
              <a:t> dance, </a:t>
            </a:r>
            <a:r>
              <a:rPr lang="fr-FR" sz="2400" dirty="0" err="1" smtClean="0">
                <a:latin typeface="Comic Sans MS" panose="030F0702030302020204" pitchFamily="66" charset="0"/>
              </a:rPr>
              <a:t>Pincou</a:t>
            </a:r>
            <a:r>
              <a:rPr lang="fr-FR" sz="2400" dirty="0" smtClean="0">
                <a:latin typeface="Comic Sans MS" panose="030F0702030302020204" pitchFamily="66" charset="0"/>
              </a:rPr>
              <a:t>!</a:t>
            </a:r>
            <a:endParaRPr lang="fr-F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27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173025"/>
            <a:ext cx="5749993" cy="37020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42" y="310754"/>
            <a:ext cx="4924958" cy="342659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70" y="3875075"/>
            <a:ext cx="3789730" cy="282345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194300" y="4559300"/>
            <a:ext cx="646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Comic Sans MS" panose="030F0702030302020204" pitchFamily="66" charset="0"/>
              </a:rPr>
              <a:t>We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still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had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some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energy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left</a:t>
            </a:r>
            <a:r>
              <a:rPr lang="fr-FR" sz="2400" dirty="0" smtClean="0">
                <a:latin typeface="Comic Sans MS" panose="030F0702030302020204" pitchFamily="66" charset="0"/>
              </a:rPr>
              <a:t> for a </a:t>
            </a:r>
            <a:r>
              <a:rPr lang="fr-FR" sz="2400" dirty="0" err="1" smtClean="0">
                <a:latin typeface="Comic Sans MS" panose="030F0702030302020204" pitchFamily="66" charset="0"/>
              </a:rPr>
              <a:t>Syrtaki</a:t>
            </a:r>
            <a:r>
              <a:rPr lang="fr-FR" sz="2400" dirty="0" smtClean="0">
                <a:latin typeface="Comic Sans MS" panose="030F0702030302020204" pitchFamily="66" charset="0"/>
              </a:rPr>
              <a:t>!</a:t>
            </a:r>
            <a:endParaRPr lang="fr-F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0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9" y="406400"/>
            <a:ext cx="8356301" cy="554910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093200" y="711200"/>
            <a:ext cx="2565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Comic Sans MS" panose="030F0702030302020204" pitchFamily="66" charset="0"/>
              </a:rPr>
              <a:t>And of course, </a:t>
            </a:r>
            <a:r>
              <a:rPr lang="fr-FR" sz="2800" dirty="0" err="1" smtClean="0">
                <a:latin typeface="Comic Sans MS" panose="030F0702030302020204" pitchFamily="66" charset="0"/>
              </a:rPr>
              <a:t>we</a:t>
            </a:r>
            <a:r>
              <a:rPr lang="fr-FR" sz="2800" dirty="0" smtClean="0">
                <a:latin typeface="Comic Sans MS" panose="030F0702030302020204" pitchFamily="66" charset="0"/>
              </a:rPr>
              <a:t> all </a:t>
            </a:r>
            <a:r>
              <a:rPr lang="fr-FR" sz="2800" dirty="0" err="1" smtClean="0">
                <a:latin typeface="Comic Sans MS" panose="030F0702030302020204" pitchFamily="66" charset="0"/>
              </a:rPr>
              <a:t>ended</a:t>
            </a:r>
            <a:r>
              <a:rPr lang="fr-FR" sz="2800" dirty="0" smtClean="0">
                <a:latin typeface="Comic Sans MS" panose="030F0702030302020204" pitchFamily="66" charset="0"/>
              </a:rPr>
              <a:t> up dancing the </a:t>
            </a:r>
            <a:r>
              <a:rPr lang="fr-FR" sz="2800" dirty="0" err="1" smtClean="0">
                <a:latin typeface="Comic Sans MS" panose="030F0702030302020204" pitchFamily="66" charset="0"/>
              </a:rPr>
              <a:t>Macarena</a:t>
            </a:r>
            <a:r>
              <a:rPr lang="fr-FR" sz="2800" dirty="0" smtClean="0">
                <a:latin typeface="Comic Sans MS" panose="030F0702030302020204" pitchFamily="66" charset="0"/>
              </a:rPr>
              <a:t>!</a:t>
            </a:r>
            <a:endParaRPr lang="fr-FR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01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5473700" cy="219208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93312"/>
            <a:ext cx="6413500" cy="254438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2923653"/>
            <a:ext cx="10058400" cy="380943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52400" y="2327036"/>
            <a:ext cx="547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omic Sans MS" panose="030F0702030302020204" pitchFamily="66" charset="0"/>
              </a:rPr>
              <a:t>      Have a </a:t>
            </a:r>
            <a:r>
              <a:rPr lang="fr-FR" sz="2400" dirty="0" err="1" smtClean="0">
                <a:latin typeface="Comic Sans MS" panose="030F0702030302020204" pitchFamily="66" charset="0"/>
              </a:rPr>
              <a:t>great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summer</a:t>
            </a:r>
            <a:r>
              <a:rPr lang="fr-FR" sz="2400" dirty="0" smtClean="0">
                <a:latin typeface="Comic Sans MS" panose="030F0702030302020204" pitchFamily="66" charset="0"/>
              </a:rPr>
              <a:t>  </a:t>
            </a:r>
            <a:r>
              <a:rPr lang="fr-FR" sz="2400" dirty="0" err="1" smtClean="0">
                <a:latin typeface="Comic Sans MS" panose="030F0702030302020204" pitchFamily="66" charset="0"/>
              </a:rPr>
              <a:t>holiday</a:t>
            </a:r>
            <a:r>
              <a:rPr lang="fr-FR" sz="2400" dirty="0" smtClean="0">
                <a:latin typeface="Comic Sans MS" panose="030F0702030302020204" pitchFamily="66" charset="0"/>
              </a:rPr>
              <a:t> !</a:t>
            </a:r>
            <a:endParaRPr lang="fr-F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04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5232400" cy="39243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1257300"/>
            <a:ext cx="6637865" cy="49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5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9" y="0"/>
            <a:ext cx="10058400" cy="667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8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321800" y="800100"/>
            <a:ext cx="2679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Comic Sans MS" panose="030F0702030302020204" pitchFamily="66" charset="0"/>
              </a:rPr>
              <a:t>We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had</a:t>
            </a:r>
            <a:r>
              <a:rPr lang="fr-FR" sz="2400" dirty="0" smtClean="0">
                <a:latin typeface="Comic Sans MS" panose="030F0702030302020204" pitchFamily="66" charset="0"/>
              </a:rPr>
              <a:t> the </a:t>
            </a:r>
            <a:r>
              <a:rPr lang="fr-FR" sz="2400" dirty="0" err="1" smtClean="0">
                <a:latin typeface="Comic Sans MS" panose="030F0702030302020204" pitchFamily="66" charset="0"/>
              </a:rPr>
              <a:t>pleasure</a:t>
            </a:r>
            <a:r>
              <a:rPr lang="fr-FR" sz="2400" dirty="0" smtClean="0">
                <a:latin typeface="Comic Sans MS" panose="030F0702030302020204" pitchFamily="66" charset="0"/>
              </a:rPr>
              <a:t> to </a:t>
            </a:r>
            <a:r>
              <a:rPr lang="fr-FR" sz="2400" dirty="0" err="1" smtClean="0">
                <a:latin typeface="Comic Sans MS" panose="030F0702030302020204" pitchFamily="66" charset="0"/>
              </a:rPr>
              <a:t>welcome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Chiarra</a:t>
            </a:r>
            <a:r>
              <a:rPr lang="fr-FR" sz="2400" dirty="0" smtClean="0">
                <a:latin typeface="Comic Sans MS" panose="030F0702030302020204" pitchFamily="66" charset="0"/>
              </a:rPr>
              <a:t> and </a:t>
            </a:r>
            <a:r>
              <a:rPr lang="fr-FR" sz="2400" dirty="0" err="1" smtClean="0">
                <a:latin typeface="Comic Sans MS" panose="030F0702030302020204" pitchFamily="66" charset="0"/>
              </a:rPr>
              <a:t>Andreea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who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had</a:t>
            </a:r>
            <a:r>
              <a:rPr lang="fr-FR" sz="2400" dirty="0" smtClean="0">
                <a:latin typeface="Comic Sans MS" panose="030F0702030302020204" pitchFamily="66" charset="0"/>
              </a:rPr>
              <a:t> come </a:t>
            </a:r>
            <a:r>
              <a:rPr lang="fr-FR" sz="2400" dirty="0" err="1" smtClean="0">
                <a:latin typeface="Comic Sans MS" panose="030F0702030302020204" pitchFamily="66" charset="0"/>
              </a:rPr>
              <a:t>from</a:t>
            </a:r>
            <a:r>
              <a:rPr lang="fr-FR" sz="2400" dirty="0" smtClean="0">
                <a:latin typeface="Comic Sans MS" panose="030F0702030302020204" pitchFamily="66" charset="0"/>
              </a:rPr>
              <a:t> Marbella </a:t>
            </a:r>
            <a:r>
              <a:rPr lang="fr-FR" sz="2400" dirty="0" err="1" smtClean="0">
                <a:latin typeface="Comic Sans MS" panose="030F0702030302020204" pitchFamily="66" charset="0"/>
              </a:rPr>
              <a:t>with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their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families</a:t>
            </a:r>
            <a:r>
              <a:rPr lang="fr-FR" sz="2400" dirty="0" smtClean="0">
                <a:latin typeface="Comic Sans MS" panose="030F0702030302020204" pitchFamily="66" charset="0"/>
              </a:rPr>
              <a:t> to </a:t>
            </a:r>
            <a:r>
              <a:rPr lang="fr-FR" sz="2400" dirty="0" err="1" smtClean="0">
                <a:latin typeface="Comic Sans MS" panose="030F0702030302020204" pitchFamily="66" charset="0"/>
              </a:rPr>
              <a:t>spend</a:t>
            </a:r>
            <a:r>
              <a:rPr lang="fr-FR" sz="2400" dirty="0" smtClean="0">
                <a:latin typeface="Comic Sans MS" panose="030F0702030302020204" pitchFamily="66" charset="0"/>
              </a:rPr>
              <a:t> a </a:t>
            </a:r>
            <a:r>
              <a:rPr lang="fr-FR" sz="2400" dirty="0" err="1" smtClean="0">
                <a:latin typeface="Comic Sans MS" panose="030F0702030302020204" pitchFamily="66" charset="0"/>
              </a:rPr>
              <a:t>week</a:t>
            </a:r>
            <a:r>
              <a:rPr lang="fr-FR" sz="2400" dirty="0" smtClean="0">
                <a:latin typeface="Comic Sans MS" panose="030F0702030302020204" pitchFamily="66" charset="0"/>
              </a:rPr>
              <a:t> of </a:t>
            </a:r>
            <a:r>
              <a:rPr lang="fr-FR" sz="2400" dirty="0" err="1" smtClean="0">
                <a:latin typeface="Comic Sans MS" panose="030F0702030302020204" pitchFamily="66" charset="0"/>
              </a:rPr>
              <a:t>holiday</a:t>
            </a:r>
            <a:r>
              <a:rPr lang="fr-FR" sz="2400" dirty="0" smtClean="0">
                <a:latin typeface="Comic Sans MS" panose="030F0702030302020204" pitchFamily="66" charset="0"/>
              </a:rPr>
              <a:t> in </a:t>
            </a:r>
            <a:r>
              <a:rPr lang="fr-FR" sz="2400" dirty="0" err="1" smtClean="0">
                <a:latin typeface="Comic Sans MS" panose="030F0702030302020204" pitchFamily="66" charset="0"/>
              </a:rPr>
              <a:t>our</a:t>
            </a:r>
            <a:r>
              <a:rPr lang="fr-FR" sz="2400" dirty="0" smtClean="0">
                <a:latin typeface="Comic Sans MS" panose="030F0702030302020204" pitchFamily="66" charset="0"/>
              </a:rPr>
              <a:t> area!</a:t>
            </a:r>
            <a:endParaRPr lang="fr-F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45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30200"/>
            <a:ext cx="5401733" cy="40513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091" y="1209384"/>
            <a:ext cx="5944309" cy="533111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44500" y="4826000"/>
            <a:ext cx="485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Comic Sans MS" panose="030F0702030302020204" pitchFamily="66" charset="0"/>
              </a:rPr>
              <a:t>Getting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ready</a:t>
            </a:r>
            <a:r>
              <a:rPr lang="fr-FR" sz="2400" dirty="0" smtClean="0">
                <a:latin typeface="Comic Sans MS" panose="030F0702030302020204" pitchFamily="66" charset="0"/>
              </a:rPr>
              <a:t> for the Sevillana</a:t>
            </a:r>
            <a:endParaRPr lang="fr-F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40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266700"/>
            <a:ext cx="8128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004300" y="7874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Comic Sans MS" panose="030F0702030302020204" pitchFamily="66" charset="0"/>
              </a:rPr>
              <a:t>Congratulating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our</a:t>
            </a:r>
            <a:r>
              <a:rPr lang="fr-FR" sz="2400" dirty="0" smtClean="0">
                <a:latin typeface="Comic Sans MS" panose="030F0702030302020204" pitchFamily="66" charset="0"/>
              </a:rPr>
              <a:t> Erasmus </a:t>
            </a:r>
            <a:r>
              <a:rPr lang="fr-FR" sz="2400" dirty="0" err="1" smtClean="0">
                <a:latin typeface="Comic Sans MS" panose="030F0702030302020204" pitchFamily="66" charset="0"/>
              </a:rPr>
              <a:t>students</a:t>
            </a:r>
            <a:endParaRPr lang="fr-F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25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317500"/>
            <a:ext cx="4555067" cy="34163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757" y="1575638"/>
            <a:ext cx="7144843" cy="490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5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489074"/>
            <a:ext cx="6616700" cy="496252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80614"/>
            <a:ext cx="4946650" cy="362938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581900" y="4140200"/>
            <a:ext cx="4203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Comic Sans MS" panose="030F0702030302020204" pitchFamily="66" charset="0"/>
              </a:rPr>
              <a:t>Some</a:t>
            </a:r>
            <a:r>
              <a:rPr lang="fr-FR" sz="2400" dirty="0" smtClean="0">
                <a:latin typeface="Comic Sans MS" panose="030F0702030302020204" pitchFamily="66" charset="0"/>
              </a:rPr>
              <a:t> Erasmus </a:t>
            </a:r>
            <a:r>
              <a:rPr lang="fr-FR" sz="2400" dirty="0" err="1" smtClean="0">
                <a:latin typeface="Comic Sans MS" panose="030F0702030302020204" pitchFamily="66" charset="0"/>
              </a:rPr>
              <a:t>students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performed</a:t>
            </a:r>
            <a:r>
              <a:rPr lang="fr-FR" sz="2400" dirty="0" smtClean="0">
                <a:latin typeface="Comic Sans MS" panose="030F0702030302020204" pitchFamily="66" charset="0"/>
              </a:rPr>
              <a:t> a Sevillana </a:t>
            </a:r>
            <a:r>
              <a:rPr lang="fr-FR" sz="2400" dirty="0" err="1" smtClean="0">
                <a:latin typeface="Comic Sans MS" panose="030F0702030302020204" pitchFamily="66" charset="0"/>
              </a:rPr>
              <a:t>with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their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Spanish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teacher</a:t>
            </a:r>
            <a:endParaRPr lang="fr-F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13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9" y="96836"/>
            <a:ext cx="6890871" cy="457596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29" y="2283419"/>
            <a:ext cx="6103471" cy="405308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2229" y="5219700"/>
            <a:ext cx="5646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Comic Sans MS" panose="030F0702030302020204" pitchFamily="66" charset="0"/>
              </a:rPr>
              <a:t>Then</a:t>
            </a:r>
            <a:r>
              <a:rPr lang="fr-FR" sz="2400" dirty="0" smtClean="0">
                <a:latin typeface="Comic Sans MS" panose="030F0702030302020204" pitchFamily="66" charset="0"/>
              </a:rPr>
              <a:t>, </a:t>
            </a:r>
            <a:r>
              <a:rPr lang="fr-FR" sz="2400" dirty="0" err="1" smtClean="0">
                <a:latin typeface="Comic Sans MS" panose="030F0702030302020204" pitchFamily="66" charset="0"/>
              </a:rPr>
              <a:t>it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was</a:t>
            </a:r>
            <a:r>
              <a:rPr lang="fr-FR" sz="2400" dirty="0" smtClean="0">
                <a:latin typeface="Comic Sans MS" panose="030F0702030302020204" pitchFamily="66" charset="0"/>
              </a:rPr>
              <a:t> time for a </a:t>
            </a:r>
            <a:r>
              <a:rPr lang="fr-FR" sz="2400" dirty="0" err="1" smtClean="0">
                <a:latin typeface="Comic Sans MS" panose="030F0702030302020204" pitchFamily="66" charset="0"/>
              </a:rPr>
              <a:t>Viennese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waltz</a:t>
            </a:r>
            <a:endParaRPr lang="fr-F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5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</TotalTime>
  <Words>115</Words>
  <Application>Microsoft Office PowerPoint</Application>
  <PresentationFormat>Grand écran</PresentationFormat>
  <Paragraphs>13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Office Theme</vt:lpstr>
      <vt:lpstr>End of school year Party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 of school year Party</dc:title>
  <dc:creator>Valérie</dc:creator>
  <cp:lastModifiedBy>Valérie</cp:lastModifiedBy>
  <cp:revision>6</cp:revision>
  <dcterms:created xsi:type="dcterms:W3CDTF">2017-06-26T15:44:50Z</dcterms:created>
  <dcterms:modified xsi:type="dcterms:W3CDTF">2017-06-26T16:44:06Z</dcterms:modified>
</cp:coreProperties>
</file>